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1" r:id="rId4"/>
    <p:sldId id="262" r:id="rId5"/>
    <p:sldId id="259" r:id="rId6"/>
    <p:sldId id="260" r:id="rId7"/>
    <p:sldId id="263" r:id="rId8"/>
    <p:sldId id="264" r:id="rId9"/>
    <p:sldId id="265" r:id="rId10"/>
    <p:sldId id="256" r:id="rId11"/>
    <p:sldId id="266" r:id="rId12"/>
    <p:sldId id="277" r:id="rId13"/>
    <p:sldId id="27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>
        <p:scale>
          <a:sx n="150" d="100"/>
          <a:sy n="150" d="100"/>
        </p:scale>
        <p:origin x="552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2E045-9C75-40E5-BD24-105505156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F62A2F-CD61-4DFF-8D51-460872AD0B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EF5F96-C246-468F-8D4C-97555DA3A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3A4D7C-0C2C-4E58-9B9A-FAEEC4701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585542-CB98-4528-A2AA-810DA6D5D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8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2D54A-641F-4A6B-AF11-04A1BC238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47B7EA-1EA8-4DDA-A3D7-D81810B401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41AE0-85EA-4CE5-866B-289468828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DF485-145C-4D5E-9F32-84C10E71E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3DF899-AF29-4EC4-BF98-E8CEA9794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596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0517DE-9D88-4AF5-BCA9-649DDD280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E1EA8A-31D9-4D1A-9954-9DF31FCBBA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DBDD7-4631-4C8B-8CDA-D8B81BF1F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C267CA-8C4C-41C2-8AA2-6E1D607C2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10DBE-8549-4229-8894-030F43163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492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BF935-EA8A-48BC-AF60-3138878BC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A5AC2-2C20-4623-9DC1-BF746A227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878DB-6299-4A86-A398-182605BA6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A5638E-5A43-468C-A1B7-832F23E3B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CF1063-88BB-4569-AA7B-EC8EC5DD2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617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7DCE2-1081-4135-8F68-90BEC5BC2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3D26F-4E19-41B1-804E-170DFFC63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CC1C03-9016-4963-A085-CCCA0A47F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6CAA4-955A-4094-B63C-E90B56AB1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EF6FCA-A429-46A2-AC94-983C71A8D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508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395BC-F3A3-45FB-BBF4-F91524D1F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FE5A1-1047-4684-B67B-63FAC94F7A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A15E8B-1AB8-444C-BF69-081F6EBC61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0FB23B-5560-4A34-8516-A4F7B809E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CB8716-381C-4E2A-8AE1-7A322F105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2AE316-55EA-412F-A12B-70CFF107C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725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9640E-6109-4D21-985F-7CD1AD900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3AC679-8F11-47E8-992D-0200C3135F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FD18FD-5363-4DB5-A3B7-E0399DA6D8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A17F92-381D-4D13-92E1-06EC5680A5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BF9E19-BE65-4745-88FA-E490A1E3BD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F59DF8-25BA-47CE-A9AC-A001C26FF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C12871-E5EA-4A9C-A4F0-2A6AC3975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CC0EE1-9C39-40D0-8DC4-71996642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663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6928E-D008-4CD7-84D4-B1F0E17F6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DAC40F-DD35-4DE2-8263-C595F0533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0A26BB-6EFE-422B-AD0B-532DE7F00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D128CF-9BB2-4A02-8EAB-414271B1A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04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AA7F1B-280D-4B61-B082-1B65B6A99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B04676-81CD-4D7C-964B-A9D6E0BAD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A2EA7-0386-4934-B3F1-C448DD106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531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45072-0993-42F3-8359-4854178F9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F8CC5-2E51-40E1-B399-5C216EBB7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A8BD86-11E4-4AB9-B6C5-491B445265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2F4986-2AAA-46D9-9E12-10F597469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BF3F94-BCFB-4AB7-AFAA-F24F961DD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8FBBEA-C781-43A2-BE87-CD3B44921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04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B3293-4A01-46E6-B747-B9A0C560A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A52F7E-8679-418C-A800-A41143E485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DC2A48-0A7C-4D40-B03D-DA2A155BB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1063F8-AED6-4B0E-BF0A-0C4AA643B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D1274D-8A34-4FC0-A308-0FCAD6220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14726A-E703-458D-BA33-53FB7F52E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758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D7160D-8094-4141-97D6-14BE613D9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73FD85-68E6-4424-B73A-1B2A33874A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F9891-41A5-4D5C-B2F0-6F1B44A0D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878403-FFBD-4602-9720-911C098919CB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E8BAB-2834-4AF2-A370-E5508F54F3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0231E-559C-4932-820B-110F7C27DD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214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18271-8FA7-410A-87EE-D16BB370F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45787"/>
            <a:ext cx="10515600" cy="2229633"/>
          </a:xfrm>
        </p:spPr>
        <p:txBody>
          <a:bodyPr>
            <a:normAutofit/>
          </a:bodyPr>
          <a:lstStyle/>
          <a:p>
            <a:pPr algn="ctr"/>
            <a:r>
              <a:rPr lang="en-US" sz="6000" b="1" i="0" u="none" strike="noStrike" dirty="0">
                <a:solidFill>
                  <a:srgbClr val="000000"/>
                </a:solidFill>
                <a:effectLst/>
                <a:latin typeface="Inter"/>
              </a:rPr>
              <a:t>“You’re still on the fastest route. Would you like to proceed?”</a:t>
            </a:r>
            <a:endParaRPr lang="en-US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6460C-4049-4C17-9B27-6D54ED8974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3243" y="3544785"/>
            <a:ext cx="9285514" cy="3184381"/>
          </a:xfrm>
        </p:spPr>
        <p:txBody>
          <a:bodyPr>
            <a:norm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dirty="0">
                <a:solidFill>
                  <a:srgbClr val="595959"/>
                </a:solidFill>
                <a:effectLst/>
                <a:latin typeface="News Cycle"/>
              </a:rPr>
              <a:t>Investigating changes in primary health care access in Hawke’s Bay, New Zealand, following Cyclone Gabrielle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3190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046BEFA-EE9D-4806-99CC-22B585073D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916" y="24164"/>
            <a:ext cx="11986033" cy="678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521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F25C522-1AFF-4335-AF51-C370E715F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151" y="27733"/>
            <a:ext cx="11969748" cy="6777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450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F25C522-1AFF-4335-AF51-C370E715F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151" y="27733"/>
            <a:ext cx="11969748" cy="6777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1607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F25C522-1AFF-4335-AF51-C370E715F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151" y="27733"/>
            <a:ext cx="11969747" cy="6777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9467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1AE165-399E-4EB0-8630-3626DE74B0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441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BB886-C45D-452C-926B-A971F8BBF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Map showing pct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maori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/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pacifica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/low income</a:t>
            </a:r>
            <a:br>
              <a:rPr lang="en-US" b="0" dirty="0"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28992-737C-423C-B69B-7C583B98A0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Premise is that they are unevenly distributed</a:t>
            </a:r>
            <a:endParaRPr lang="en-US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477168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373B6-F114-40EE-A7B6-1A9CCA4E6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We see these changes: figure showing which SA1s changed providers, and which changed distance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EC9F86-9B23-4095-A44B-8E6D59D3B4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0171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02006-F04A-420F-B989-5DEA46DF4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C0382-98AC-4A56-8F45-31CB8911A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5941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DADC7-9D11-4B24-BC60-C02407C2D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Potential Improvements - for the 2.0 version! 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04D1F-1D70-4898-9DD8-3932288BC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Small sample size of road closures (only 7 implemented)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Methodology of closing roads (1 segment, subjectively placed along closure route)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Centroid generation and placement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Not weighted by population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Not constrained to within the SA1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Distance to network not accounted for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Edge effects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Only looking at primary care providers in the defined region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Imperfect definition of region (conflicting borders) &amp; doesn’t capture entire area affected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Based on model of rational human behavior (</a:t>
            </a:r>
            <a:r>
              <a:rPr lang="en-US" sz="1800" b="0" i="0" u="none" strike="noStrike" dirty="0" err="1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ie</a:t>
            </a: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 always going to closest provider)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Closest to what?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Potentially ignores other more pressing needs or barriers to health care access</a:t>
            </a:r>
          </a:p>
          <a:p>
            <a:endParaRPr lang="en-US" dirty="0"/>
          </a:p>
          <a:p>
            <a:r>
              <a:rPr lang="en-US" dirty="0"/>
              <a:t>** visualize these to extent possible</a:t>
            </a:r>
          </a:p>
        </p:txBody>
      </p:sp>
    </p:spTree>
    <p:extLst>
      <p:ext uri="{BB962C8B-B14F-4D97-AF65-F5344CB8AC3E}">
        <p14:creationId xmlns:p14="http://schemas.microsoft.com/office/powerpoint/2010/main" val="31112257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FF9CA-D484-422A-9D91-6C7CF7514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Uses beyond limitations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16C34-6283-46E6-907B-E5B63CD7A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Varied applications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Road closure modeling in other places/for other storms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Vulnerability testing for specific populations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Modeling access to different amenities on different time scales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Improvements to be made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Calculating travel time rather than distance only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Addressing limitations</a:t>
            </a:r>
          </a:p>
        </p:txBody>
      </p:sp>
    </p:spTree>
    <p:extLst>
      <p:ext uri="{BB962C8B-B14F-4D97-AF65-F5344CB8AC3E}">
        <p14:creationId xmlns:p14="http://schemas.microsoft.com/office/powerpoint/2010/main" val="2963253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AD841-D7BB-4020-B294-1B2BD218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4FCF9-1F7F-48CE-8D27-CD8A63607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Public health</a:t>
            </a:r>
          </a:p>
          <a:p>
            <a:r>
              <a:rPr lang="en-US" dirty="0"/>
              <a:t>Social geographies</a:t>
            </a:r>
          </a:p>
          <a:p>
            <a:r>
              <a:rPr lang="en-US" dirty="0"/>
              <a:t>Extreme events</a:t>
            </a:r>
          </a:p>
          <a:p>
            <a:r>
              <a:rPr lang="en-US" dirty="0"/>
              <a:t>Computational methodologies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4750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758B6-C995-42B8-ABF6-54A9BBEBF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coming!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4A81C-7F25-4F39-A236-0E04B479E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Special Thanks to </a:t>
            </a:r>
          </a:p>
          <a:p>
            <a:pPr lvl="1"/>
            <a:r>
              <a:rPr lang="en-US" dirty="0"/>
              <a:t>Pete Nelson</a:t>
            </a:r>
          </a:p>
          <a:p>
            <a:pPr lvl="1"/>
            <a:r>
              <a:rPr lang="en-US" dirty="0"/>
              <a:t>Joe Holler</a:t>
            </a:r>
          </a:p>
          <a:p>
            <a:pPr lvl="1"/>
            <a:r>
              <a:rPr lang="en-US" dirty="0"/>
              <a:t>Caitlyn Myers</a:t>
            </a:r>
          </a:p>
          <a:p>
            <a:pPr lvl="1"/>
            <a:r>
              <a:rPr lang="en-US" dirty="0"/>
              <a:t>Pete Johnson</a:t>
            </a:r>
          </a:p>
          <a:p>
            <a:pPr lvl="1"/>
            <a:r>
              <a:rPr lang="en-US" dirty="0"/>
              <a:t>ALL THE NZ PEOPLE WHO RESPONDED TO ME!</a:t>
            </a:r>
          </a:p>
          <a:p>
            <a:pPr lvl="1"/>
            <a:r>
              <a:rPr lang="en-US" dirty="0"/>
              <a:t>The sandbox crew &lt;3</a:t>
            </a:r>
          </a:p>
        </p:txBody>
      </p:sp>
    </p:spTree>
    <p:extLst>
      <p:ext uri="{BB962C8B-B14F-4D97-AF65-F5344CB8AC3E}">
        <p14:creationId xmlns:p14="http://schemas.microsoft.com/office/powerpoint/2010/main" val="15869207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257C2-E942-4111-A4C8-E73DB8BAE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63B4A-34F3-40F9-AFA0-85244CEB1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976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CF3F3-830D-4C64-BAFF-B45CAEF96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Climate change and extreme weather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B37D7-A161-4BDE-AD7D-E1C9B2BDEC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297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8AD36-FF34-4E9C-ABB3-17AB9AFB9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1D63F-148C-4D25-9AAB-CCE269996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How did road access to primary health care facilities change before and after Cyclone Gabrielle?</a:t>
            </a:r>
          </a:p>
          <a:p>
            <a:pPr marL="0" indent="0">
              <a:buNone/>
            </a:pPr>
            <a:r>
              <a:rPr lang="en-US" dirty="0"/>
              <a:t>2.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What characterizes the communities affected?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852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C9A992E-C825-4BE8-95E8-E02DCC824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332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1082046-D8DA-4558-B9E0-754A5236B9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817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9A0DD38-2920-4F9C-83D8-E390E5A1C2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181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756686-A1AA-437F-866F-5F1CB0CAE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317" r="932" b="35704"/>
          <a:stretch/>
        </p:blipFill>
        <p:spPr>
          <a:xfrm>
            <a:off x="412750" y="508903"/>
            <a:ext cx="2400300" cy="4424908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1E20D03-B0B6-48FC-A797-5C3C28D0B0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92" b="7642"/>
          <a:stretch/>
        </p:blipFill>
        <p:spPr>
          <a:xfrm>
            <a:off x="7740467" y="1196027"/>
            <a:ext cx="4134033" cy="437202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50503CE-6FEC-467F-AC75-4CA5C457EF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" r="1028"/>
          <a:stretch/>
        </p:blipFill>
        <p:spPr>
          <a:xfrm>
            <a:off x="3705389" y="724803"/>
            <a:ext cx="3749511" cy="3058829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B584E981-BFB3-4A6E-B64B-96C31BBE89F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3" t="10296" r="12485" b="26771"/>
          <a:stretch/>
        </p:blipFill>
        <p:spPr>
          <a:xfrm>
            <a:off x="317500" y="5218137"/>
            <a:ext cx="2917065" cy="1248387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694C55FC-1FDA-4216-B010-71380CF3C1A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" t="1225" r="1170"/>
          <a:stretch/>
        </p:blipFill>
        <p:spPr>
          <a:xfrm>
            <a:off x="3706256" y="2992242"/>
            <a:ext cx="3748644" cy="3038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22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C6CB0D9-03DA-4CE7-8EC8-0B436BA4A9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80" y="29690"/>
            <a:ext cx="11970072" cy="677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801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296</Words>
  <Application>Microsoft Office PowerPoint</Application>
  <PresentationFormat>Widescreen</PresentationFormat>
  <Paragraphs>47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Inter</vt:lpstr>
      <vt:lpstr>News Cycle</vt:lpstr>
      <vt:lpstr>Office Theme</vt:lpstr>
      <vt:lpstr>“You’re still on the fastest route. Would you like to proceed?”</vt:lpstr>
      <vt:lpstr>today</vt:lpstr>
      <vt:lpstr>Climate change and extreme weather</vt:lpstr>
      <vt:lpstr>Research questions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Map showing pct maori/pacifica/low income </vt:lpstr>
      <vt:lpstr>We see these changes: figure showing which SA1s changed providers, and which changed distance</vt:lpstr>
      <vt:lpstr>Results</vt:lpstr>
      <vt:lpstr>Potential Improvements - for the 2.0 version! </vt:lpstr>
      <vt:lpstr>Uses beyond limitations</vt:lpstr>
      <vt:lpstr>Thanks for coming!</vt:lpstr>
      <vt:lpstr>References?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“You’re still on the fastest route. Would you like to proceed?”</dc:title>
  <dc:creator>Grace</dc:creator>
  <cp:lastModifiedBy>Grace</cp:lastModifiedBy>
  <cp:revision>13</cp:revision>
  <dcterms:created xsi:type="dcterms:W3CDTF">2024-04-14T16:14:49Z</dcterms:created>
  <dcterms:modified xsi:type="dcterms:W3CDTF">2024-04-14T21:26:09Z</dcterms:modified>
</cp:coreProperties>
</file>

<file path=docProps/thumbnail.jpeg>
</file>